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1C8CB34-5AEA-4AB9-B863-2B4F9600338C}" type="datetimeFigureOut">
              <a:rPr lang="ru-RU" smtClean="0"/>
              <a:pPr/>
              <a:t>07.12.2018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0E35DED-2D48-404D-B493-BD5D7C4F7C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Древнейший город - Дербент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805264"/>
            <a:ext cx="7772400" cy="482352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Выполнила</a:t>
            </a:r>
            <a:r>
              <a:rPr lang="ru-RU" dirty="0" smtClean="0"/>
              <a:t>: Азизова </a:t>
            </a:r>
            <a:r>
              <a:rPr lang="ru-RU" dirty="0" err="1" smtClean="0"/>
              <a:t>Индира</a:t>
            </a:r>
            <a:r>
              <a:rPr lang="ru-RU" dirty="0" smtClean="0"/>
              <a:t> </a:t>
            </a:r>
            <a:r>
              <a:rPr lang="ru-RU" dirty="0" err="1" smtClean="0"/>
              <a:t>Гайдарбековна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71643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229200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Самый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древний город России – это Дербент. Он располагается на территории современного Дагестана. </a:t>
            </a:r>
          </a:p>
        </p:txBody>
      </p:sp>
      <p:pic>
        <p:nvPicPr>
          <p:cNvPr id="3074" name="Picture 2" descr="http://cs4468.userapi.com/u25953819/x_2c6621f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25829" y="404664"/>
            <a:ext cx="7020333" cy="468409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01600" prst="riblet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9726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451" y="4293096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Древнее название этого города – Каспийские Ворота. Самые ранние упоминания о населенном пункте относятся к 6 веку до нашей эры. Автор такого «воспоминания» - древнегреческий географ по имени Милетский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Гекатей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Дербен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87650" y="237204"/>
            <a:ext cx="5738546" cy="380345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01600" prst="riblet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5482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487252"/>
            <a:ext cx="824440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Когда то Дербент был одним из главных участков известного древнего Шелкового пути. Поэтому городом хотели владеть многие народы. За него было проведено множество кровопролитных боев и схваток. Сам город Дербент неоднократно был разрушен, подвергался штурму, упадкам. Но были у него и продолжительные периоды расцвета.</a:t>
            </a:r>
          </a:p>
        </p:txBody>
      </p:sp>
      <p:pic>
        <p:nvPicPr>
          <p:cNvPr id="7170" name="Picture 2" descr="http://www.ten-do.ru/images/p005_1_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47252"/>
            <a:ext cx="4462009" cy="3240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01600" prst="riblet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5964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437112"/>
            <a:ext cx="84604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Самый старый город России сейчас наполнен огромнейшим количеством музеев. В Дербенте считается, что больше половины города – музей-заповедник, в котором целый комплекс каменных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сооружений.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ttp://www.fototerra.ru/image.html?id=7123&amp;size=mediu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189" t="5973" r="6098" b="6573"/>
          <a:stretch/>
        </p:blipFill>
        <p:spPr bwMode="auto">
          <a:xfrm>
            <a:off x="1789295" y="192086"/>
            <a:ext cx="5384882" cy="412060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01600" prst="riblet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9794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97152"/>
            <a:ext cx="87129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Многие постройки датируются шестым веком до нашей эры. В комплекс включена крепость под названием Нарын-Кала. Она раньше на протяжении многих веков служила оборонительным блок-постом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ttp://pltarea.ru/images/pltarea.ru/photo/full/42_4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95" t="7753"/>
          <a:stretch/>
        </p:blipFill>
        <p:spPr bwMode="auto">
          <a:xfrm>
            <a:off x="1712997" y="404663"/>
            <a:ext cx="6011432" cy="42480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01600" prst="riblet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8490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365104"/>
            <a:ext cx="83164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Особого внимания заслуживает мечеть, которая находится на территории комплекса. Она носит название мечеть-Джума. Ее построили еще в восьмом веке до нашей эры. Джума является древнейшей мечетью в России. Храм был перехвачен арабами, которые переделали его в мечеть. Но храм построили задолго до появления первых арабов в Дербенте. </a:t>
            </a:r>
          </a:p>
        </p:txBody>
      </p:sp>
      <p:pic>
        <p:nvPicPr>
          <p:cNvPr id="5122" name="Picture 2" descr="http://www.megabook.ru/MObjects2/DATA1/pict04/bes/narin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6089" y="260648"/>
            <a:ext cx="5731294" cy="393821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01600" prst="riblet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8130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162358"/>
            <a:ext cx="89289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Сейчас Дербент старается не отстать от современных тенденций и организовывает туристические маршруты. Каждый год посмотреть на достопримечательности старейшего города России устремляются посмотреть тысячи туристов. Причем, на протяжении всего года.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www.goroda-rossii.com/data/media/324/derbent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04664"/>
            <a:ext cx="5442223" cy="360785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01600" prst="riblet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3499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</TotalTime>
  <Words>252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Древнейший город - Дербент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Userr</cp:lastModifiedBy>
  <cp:revision>4</cp:revision>
  <dcterms:created xsi:type="dcterms:W3CDTF">2013-05-30T16:52:59Z</dcterms:created>
  <dcterms:modified xsi:type="dcterms:W3CDTF">2018-12-07T13:02:41Z</dcterms:modified>
</cp:coreProperties>
</file>